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6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4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7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5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0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0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69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9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4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1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24932-BD60-4AA1-A2EE-D5E9BF3D06C5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B43FF-8FE6-42D9-865A-8C177694B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5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AA79-ABB7-41E2-8E14-772E4BDFBA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G3P3 Operating Modes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2E670-7D12-4EE0-A01E-AA0AB0F1E7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Kevin Albrecht</a:t>
            </a:r>
          </a:p>
          <a:p>
            <a:r>
              <a:rPr lang="en-US" dirty="0"/>
              <a:t>2/17/19</a:t>
            </a:r>
          </a:p>
        </p:txBody>
      </p:sp>
    </p:spTree>
    <p:extLst>
      <p:ext uri="{BB962C8B-B14F-4D97-AF65-F5344CB8AC3E}">
        <p14:creationId xmlns:p14="http://schemas.microsoft.com/office/powerpoint/2010/main" val="203549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CB18-6E2D-4048-8E0F-EE06D9C8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G3P3 Process Flow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4B949C-8619-42A7-ACD1-C20CF3C37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0" y="1371600"/>
            <a:ext cx="4058550" cy="5486400"/>
          </a:xfrm>
        </p:spPr>
      </p:pic>
    </p:spTree>
    <p:extLst>
      <p:ext uri="{BB962C8B-B14F-4D97-AF65-F5344CB8AC3E}">
        <p14:creationId xmlns:p14="http://schemas.microsoft.com/office/powerpoint/2010/main" val="326528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9930-A180-406A-BBD1-FE9F20C1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Receiver Startup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2CEE5-E752-4439-9EFD-6597BEC50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0" y="1371600"/>
            <a:ext cx="4058550" cy="5486400"/>
          </a:xfrm>
        </p:spPr>
      </p:pic>
    </p:spTree>
    <p:extLst>
      <p:ext uri="{BB962C8B-B14F-4D97-AF65-F5344CB8AC3E}">
        <p14:creationId xmlns:p14="http://schemas.microsoft.com/office/powerpoint/2010/main" val="133273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F05-22F8-49B7-85CA-54A75669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Receiver Steady State Operation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E8D6-B1C4-478E-9DF6-DF2C24F10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0" y="1371600"/>
            <a:ext cx="4058550" cy="5486400"/>
          </a:xfrm>
        </p:spPr>
      </p:pic>
    </p:spTree>
    <p:extLst>
      <p:ext uri="{BB962C8B-B14F-4D97-AF65-F5344CB8AC3E}">
        <p14:creationId xmlns:p14="http://schemas.microsoft.com/office/powerpoint/2010/main" val="398616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FF05-22F8-49B7-85CA-54A75669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Receiver Shutdown/Idle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D1DC84-F2E2-4457-8893-CAE9DC389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64" y="1236490"/>
            <a:ext cx="3386309" cy="457816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A9D0E7-DA31-4DD1-AF2B-055A82946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65" y="1223589"/>
            <a:ext cx="3573170" cy="48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5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2185-A973-4CD5-AB87-6C8A3696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Drain Intermediate Storage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BC5CA-08A3-47A2-8236-327A7DF0F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0" y="1371600"/>
            <a:ext cx="4058550" cy="5486400"/>
          </a:xfrm>
        </p:spPr>
      </p:pic>
    </p:spTree>
    <p:extLst>
      <p:ext uri="{BB962C8B-B14F-4D97-AF65-F5344CB8AC3E}">
        <p14:creationId xmlns:p14="http://schemas.microsoft.com/office/powerpoint/2010/main" val="307447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E327-F6A0-4251-95F8-F7AE590B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Heat Exchanger Maintenance Heating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F26D2F-B08E-4AF9-9F55-9F8636735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0" y="1371600"/>
            <a:ext cx="4058550" cy="5486400"/>
          </a:xfrm>
        </p:spPr>
      </p:pic>
    </p:spTree>
    <p:extLst>
      <p:ext uri="{BB962C8B-B14F-4D97-AF65-F5344CB8AC3E}">
        <p14:creationId xmlns:p14="http://schemas.microsoft.com/office/powerpoint/2010/main" val="252478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3B49-BAB1-4B10-B122-EEA953FC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Heat Exchanger Startup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E6B881-EC45-4E84-B1D4-F88B0439E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0" y="1371600"/>
            <a:ext cx="4058550" cy="5486400"/>
          </a:xfrm>
        </p:spPr>
      </p:pic>
    </p:spTree>
    <p:extLst>
      <p:ext uri="{BB962C8B-B14F-4D97-AF65-F5344CB8AC3E}">
        <p14:creationId xmlns:p14="http://schemas.microsoft.com/office/powerpoint/2010/main" val="110499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A098-E08D-4CE7-B4A5-AC71E7A92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Heat Exchanger Steady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FAB489-5B48-4C10-B0AD-21D07CC63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0" y="1371600"/>
            <a:ext cx="4058550" cy="5486400"/>
          </a:xfrm>
        </p:spPr>
      </p:pic>
    </p:spTree>
    <p:extLst>
      <p:ext uri="{BB962C8B-B14F-4D97-AF65-F5344CB8AC3E}">
        <p14:creationId xmlns:p14="http://schemas.microsoft.com/office/powerpoint/2010/main" val="1967159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34</Words>
  <Application>Microsoft Office PowerPoint</Application>
  <PresentationFormat>On-screen Show (4:3)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G3P3 Operating Modes</vt:lpstr>
      <vt:lpstr>G3P3 Process Flow Diagram</vt:lpstr>
      <vt:lpstr>Receiver Startup</vt:lpstr>
      <vt:lpstr>Receiver Steady State Operation</vt:lpstr>
      <vt:lpstr>Receiver Shutdown/Idle</vt:lpstr>
      <vt:lpstr>Drain Intermediate Storage</vt:lpstr>
      <vt:lpstr>Heat Exchanger Maintenance Heating</vt:lpstr>
      <vt:lpstr>Heat Exchanger Startup</vt:lpstr>
      <vt:lpstr>Heat Exchanger Steady State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G3P3 Operation</dc:title>
  <dc:creator>Albrecht, Kevin</dc:creator>
  <cp:lastModifiedBy>Ho, Clifford K</cp:lastModifiedBy>
  <cp:revision>7</cp:revision>
  <dcterms:created xsi:type="dcterms:W3CDTF">2019-02-17T19:30:10Z</dcterms:created>
  <dcterms:modified xsi:type="dcterms:W3CDTF">2019-07-01T19:51:42Z</dcterms:modified>
</cp:coreProperties>
</file>